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262" r:id="rId2"/>
    <p:sldId id="272" r:id="rId3"/>
    <p:sldId id="291" r:id="rId4"/>
    <p:sldId id="294" r:id="rId5"/>
    <p:sldId id="295" r:id="rId6"/>
    <p:sldId id="273" r:id="rId7"/>
    <p:sldId id="292" r:id="rId8"/>
    <p:sldId id="293" r:id="rId9"/>
    <p:sldId id="296" r:id="rId10"/>
    <p:sldId id="299" r:id="rId11"/>
    <p:sldId id="297" r:id="rId12"/>
    <p:sldId id="300" r:id="rId13"/>
    <p:sldId id="301" r:id="rId14"/>
    <p:sldId id="298" r:id="rId15"/>
    <p:sldId id="302" r:id="rId16"/>
    <p:sldId id="303" r:id="rId17"/>
    <p:sldId id="305" r:id="rId18"/>
    <p:sldId id="306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BM HANNA 11yrs old OTF" panose="020B0600000101010101" pitchFamily="34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  <p15:guide id="3" pos="359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6E9F0"/>
    <a:srgbClr val="D63313"/>
    <a:srgbClr val="D98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3" autoAdjust="0"/>
    <p:restoredTop sz="96330" autoAdjust="0"/>
  </p:normalViewPr>
  <p:slideViewPr>
    <p:cSldViewPr snapToGrid="0">
      <p:cViewPr varScale="1">
        <p:scale>
          <a:sx n="159" d="100"/>
          <a:sy n="159" d="100"/>
        </p:scale>
        <p:origin x="208" y="784"/>
      </p:cViewPr>
      <p:guideLst>
        <p:guide orient="horz" pos="2158"/>
        <p:guide pos="3838"/>
        <p:guide pos="359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990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202C3E6-A46E-4C61-B1E2-A72F25894AC2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82D1F60-3535-4DF3-AF99-BCCDEF7E345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77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5DC2-40BD-41D5-90EC-06EBBB802384}" type="datetimeFigureOut">
              <a:rPr lang="ko-KR" altLang="en-US" smtClean="0"/>
              <a:t>2020. 11. 17.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0698-E353-4E66-84E1-60C5F515C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8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E0A5DC2-40BD-41D5-90EC-06EBBB802384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33C0698-E353-4E66-84E1-60C5F515C6B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E0A5DC2-40BD-41D5-90EC-06EBBB802384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33C0698-E353-4E66-84E1-60C5F515C6B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E0A5DC2-40BD-41D5-90EC-06EBBB802384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33C0698-E353-4E66-84E1-60C5F515C6B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E0A5DC2-40BD-41D5-90EC-06EBBB802384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33C0698-E353-4E66-84E1-60C5F515C6B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E0A5DC2-40BD-41D5-90EC-06EBBB802384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33C0698-E353-4E66-84E1-60C5F515C6B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E0A5DC2-40BD-41D5-90EC-06EBBB802384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33C0698-E353-4E66-84E1-60C5F515C6B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E0A5DC2-40BD-41D5-90EC-06EBBB802384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33C0698-E353-4E66-84E1-60C5F515C6B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5DC2-40BD-41D5-90EC-06EBBB802384}" type="datetimeFigureOut">
              <a:rPr lang="ko-KR" altLang="en-US" smtClean="0"/>
              <a:t>2020. 11. 17.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0698-E353-4E66-84E1-60C5F515C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3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E0A5DC2-40BD-41D5-90EC-06EBBB802384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33C0698-E353-4E66-84E1-60C5F515C6B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E0A5DC2-40BD-41D5-90EC-06EBBB802384}" type="datetime1">
              <a:rPr lang="ko-KR" altLang="en-US"/>
              <a:pPr lvl="0">
                <a:defRPr lang="ko-KR" altLang="en-US"/>
              </a:pPr>
              <a:t>2020. 11. 17.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33C0698-E353-4E66-84E1-60C5F515C6B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A5DC2-40BD-41D5-90EC-06EBBB802384}" type="datetimeFigureOut">
              <a:rPr lang="ko-KR" altLang="en-US" smtClean="0"/>
              <a:t>2020. 11. 17.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C0698-E353-4E66-84E1-60C5F515C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8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J1gE9xvph-A?feature=oembed" TargetMode="Externa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c1xLMaTUWCY?feature=oembed" TargetMode="Externa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_rnZaagadyo?feature=oembed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iEGSeD3Zt8?feature=oembed" TargetMode="Externa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g2E7yl3MwMk?feature=oembed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782E231-7C55-465B-85A0-F3C970511F95}"/>
              </a:ext>
            </a:extLst>
          </p:cNvPr>
          <p:cNvSpPr/>
          <p:nvPr/>
        </p:nvSpPr>
        <p:spPr>
          <a:xfrm>
            <a:off x="-1" y="10094"/>
            <a:ext cx="3048001" cy="68479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3D0D4-3FF3-4BB1-8712-32F01574416C}"/>
              </a:ext>
            </a:extLst>
          </p:cNvPr>
          <p:cNvSpPr txBox="1"/>
          <p:nvPr/>
        </p:nvSpPr>
        <p:spPr>
          <a:xfrm>
            <a:off x="1430249" y="2391750"/>
            <a:ext cx="161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Flutter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048B8-2DD2-425E-A621-03075F413908}"/>
              </a:ext>
            </a:extLst>
          </p:cNvPr>
          <p:cNvSpPr txBox="1"/>
          <p:nvPr/>
        </p:nvSpPr>
        <p:spPr>
          <a:xfrm>
            <a:off x="8501682" y="5856895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20165198 </a:t>
            </a:r>
            <a:r>
              <a:rPr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컴퓨터공학과 유성현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8222F-9AED-49D3-8131-E62A195844A2}"/>
              </a:ext>
            </a:extLst>
          </p:cNvPr>
          <p:cNvSpPr txBox="1"/>
          <p:nvPr/>
        </p:nvSpPr>
        <p:spPr>
          <a:xfrm>
            <a:off x="3048000" y="2514861"/>
            <a:ext cx="132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&amp; WEB</a:t>
            </a:r>
            <a:endParaRPr lang="ko-KR" altLang="en-US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23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C3CE24-44E9-3341-AAB4-94814B83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484" y="3616375"/>
            <a:ext cx="3481439" cy="28542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B72C5C-80EA-7647-AB85-0B2353628EA5}"/>
              </a:ext>
            </a:extLst>
          </p:cNvPr>
          <p:cNvSpPr/>
          <p:nvPr/>
        </p:nvSpPr>
        <p:spPr>
          <a:xfrm>
            <a:off x="215230" y="1087845"/>
            <a:ext cx="4203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PageView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온라인 미디어 2" descr="PageView (Flutter Widget of the Week)">
            <a:hlinkClick r:id="" action="ppaction://media"/>
            <a:extLst>
              <a:ext uri="{FF2B5EF4-FFF2-40B4-BE49-F238E27FC236}">
                <a16:creationId xmlns:a16="http://schemas.microsoft.com/office/drawing/2014/main" id="{09F47512-D464-6F41-8DEA-D56800CEDD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85844" y="1901875"/>
            <a:ext cx="6096000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24BCBB-0FFD-8940-B1F6-885FE4A69919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7B5B4-C897-9C49-B877-B5777678DC86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7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나무, 물, 잔디이(가) 표시된 사진&#10;&#10;자동 생성된 설명">
            <a:extLst>
              <a:ext uri="{FF2B5EF4-FFF2-40B4-BE49-F238E27FC236}">
                <a16:creationId xmlns:a16="http://schemas.microsoft.com/office/drawing/2014/main" id="{AD49479E-511F-8C49-9FD3-7E8F8C225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1" y="1222731"/>
            <a:ext cx="2950475" cy="52479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A1CD0B-373C-204D-AE65-03C328B707BC}"/>
              </a:ext>
            </a:extLst>
          </p:cNvPr>
          <p:cNvSpPr/>
          <p:nvPr/>
        </p:nvSpPr>
        <p:spPr>
          <a:xfrm>
            <a:off x="419172" y="3661636"/>
            <a:ext cx="3262489" cy="2959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865A31-6C51-954D-9098-E5488690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254" y="1222730"/>
            <a:ext cx="3941873" cy="53984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5CECD7-537C-D140-87E7-44CA597BE4F7}"/>
              </a:ext>
            </a:extLst>
          </p:cNvPr>
          <p:cNvSpPr/>
          <p:nvPr/>
        </p:nvSpPr>
        <p:spPr>
          <a:xfrm>
            <a:off x="8173149" y="1261364"/>
            <a:ext cx="33210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Container</a:t>
            </a: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Column</a:t>
            </a:r>
          </a:p>
          <a:p>
            <a:pPr marL="1371600" lvl="2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Expanded</a:t>
            </a:r>
          </a:p>
          <a:p>
            <a:pPr marL="1828800" lvl="3" indent="-457200">
              <a:buAutoNum type="arabicPeriod"/>
            </a:pPr>
            <a:r>
              <a:rPr lang="en-US" altLang="ko-KR" dirty="0" err="1">
                <a:solidFill>
                  <a:srgbClr val="00B05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TextBox</a:t>
            </a:r>
            <a:endParaRPr lang="en-US" altLang="ko-KR" dirty="0">
              <a:solidFill>
                <a:srgbClr val="00B05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371600" lvl="2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Expanded</a:t>
            </a:r>
          </a:p>
          <a:p>
            <a:pPr marL="1828800" lvl="3" indent="-457200">
              <a:buAutoNum type="arabicPeriod"/>
            </a:pPr>
            <a:r>
              <a:rPr lang="en-US" altLang="ko-KR" dirty="0" err="1">
                <a:solidFill>
                  <a:srgbClr val="00B05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TextBox</a:t>
            </a:r>
            <a:endParaRPr lang="en-US" altLang="ko-KR" dirty="0">
              <a:solidFill>
                <a:srgbClr val="00B05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371600" lvl="2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Expanded</a:t>
            </a:r>
          </a:p>
          <a:p>
            <a:pPr marL="1828800" lvl="3" indent="-457200">
              <a:buAutoNum type="arabicPeriod"/>
            </a:pPr>
            <a:r>
              <a:rPr lang="en-US" altLang="ko-KR" dirty="0" err="1">
                <a:solidFill>
                  <a:srgbClr val="00B05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TextBox</a:t>
            </a:r>
            <a:endParaRPr lang="en-US" altLang="ko-KR" dirty="0">
              <a:solidFill>
                <a:srgbClr val="00B05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87715-5301-4543-9C2E-F8F23840A2DB}"/>
              </a:ext>
            </a:extLst>
          </p:cNvPr>
          <p:cNvSpPr/>
          <p:nvPr/>
        </p:nvSpPr>
        <p:spPr>
          <a:xfrm>
            <a:off x="8325079" y="4696672"/>
            <a:ext cx="3321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TextBox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“title”,</a:t>
            </a: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</a:t>
            </a:r>
            <a:r>
              <a:rPr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img_src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”,</a:t>
            </a: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”author”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51042-307E-4A4B-9305-3E16846BAB87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AAF4C-4983-3045-AB35-F04AA0E58F4A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79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865A31-6C51-954D-9098-E5488690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30" y="1087845"/>
            <a:ext cx="3941873" cy="5398473"/>
          </a:xfrm>
          <a:prstGeom prst="rect">
            <a:avLst/>
          </a:prstGeom>
        </p:spPr>
      </p:pic>
      <p:pic>
        <p:nvPicPr>
          <p:cNvPr id="2" name="온라인 미디어 1" descr="Container (Flutter Widget of the Week)">
            <a:hlinkClick r:id="" action="ppaction://media"/>
            <a:extLst>
              <a:ext uri="{FF2B5EF4-FFF2-40B4-BE49-F238E27FC236}">
                <a16:creationId xmlns:a16="http://schemas.microsoft.com/office/drawing/2014/main" id="{4DBC1B20-5A20-4244-968C-E86D347308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819849" y="1909010"/>
            <a:ext cx="6677081" cy="37558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33A712-5A7E-8444-975C-DF3FDBF04C2A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E9D2B-4939-D348-B6B3-F97323483419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13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865A31-6C51-954D-9098-E5488690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30" y="1087845"/>
            <a:ext cx="3941873" cy="5398473"/>
          </a:xfrm>
          <a:prstGeom prst="rect">
            <a:avLst/>
          </a:prstGeom>
        </p:spPr>
      </p:pic>
      <p:pic>
        <p:nvPicPr>
          <p:cNvPr id="5" name="온라인 미디어 4" descr="Expanded (Flutter Widget of the Week)">
            <a:hlinkClick r:id="" action="ppaction://media"/>
            <a:extLst>
              <a:ext uri="{FF2B5EF4-FFF2-40B4-BE49-F238E27FC236}">
                <a16:creationId xmlns:a16="http://schemas.microsoft.com/office/drawing/2014/main" id="{D950381A-C304-2F4E-B37D-3CC8227350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932947" y="1965158"/>
            <a:ext cx="6671986" cy="3752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85A74-A332-F14B-82DF-40B257BE0306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D644A-2004-3A49-A8E4-9A9AB7DEB4BB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나무, 물, 잔디이(가) 표시된 사진&#10;&#10;자동 생성된 설명">
            <a:extLst>
              <a:ext uri="{FF2B5EF4-FFF2-40B4-BE49-F238E27FC236}">
                <a16:creationId xmlns:a16="http://schemas.microsoft.com/office/drawing/2014/main" id="{AD49479E-511F-8C49-9FD3-7E8F8C225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1" y="1222731"/>
            <a:ext cx="2950475" cy="52479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A1CD0B-373C-204D-AE65-03C328B707BC}"/>
              </a:ext>
            </a:extLst>
          </p:cNvPr>
          <p:cNvSpPr/>
          <p:nvPr/>
        </p:nvSpPr>
        <p:spPr>
          <a:xfrm>
            <a:off x="419172" y="3661636"/>
            <a:ext cx="3262489" cy="2959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15E50-D3A0-4A44-AF4C-D34C655A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276" y="1222731"/>
            <a:ext cx="4249513" cy="54136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6AA464-6954-B64A-9138-4D2958B4FC0A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35CFC-66F9-5B47-A333-FF2E41FD1D86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47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15E50-D3A0-4A44-AF4C-D34C655A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5" y="1087845"/>
            <a:ext cx="4249513" cy="5413698"/>
          </a:xfrm>
          <a:prstGeom prst="rect">
            <a:avLst/>
          </a:prstGeom>
        </p:spPr>
      </p:pic>
      <p:pic>
        <p:nvPicPr>
          <p:cNvPr id="5" name="온라인 미디어 4" descr="Stack (Flutter Widget of the Week)">
            <a:hlinkClick r:id="" action="ppaction://media"/>
            <a:extLst>
              <a:ext uri="{FF2B5EF4-FFF2-40B4-BE49-F238E27FC236}">
                <a16:creationId xmlns:a16="http://schemas.microsoft.com/office/drawing/2014/main" id="{1CDCB103-DA53-294D-B5D1-5497CDAEF3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41494" y="1939300"/>
            <a:ext cx="6666011" cy="3749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D1A8B-1240-8C47-9BE4-3E2E3F2A20BF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3550C-8571-F447-BFEB-29BA22820F0C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4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15E50-D3A0-4A44-AF4C-D34C655A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5" y="1087845"/>
            <a:ext cx="4249513" cy="5413698"/>
          </a:xfrm>
          <a:prstGeom prst="rect">
            <a:avLst/>
          </a:prstGeom>
        </p:spPr>
      </p:pic>
      <p:pic>
        <p:nvPicPr>
          <p:cNvPr id="9" name="온라인 미디어 7" descr="Align (Flutter Widget of the Week)">
            <a:hlinkClick r:id="" action="ppaction://media"/>
            <a:extLst>
              <a:ext uri="{FF2B5EF4-FFF2-40B4-BE49-F238E27FC236}">
                <a16:creationId xmlns:a16="http://schemas.microsoft.com/office/drawing/2014/main" id="{7CD0DAA1-19FF-0D46-B202-B0DBA0C579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41494" y="1939300"/>
            <a:ext cx="6666011" cy="3749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194ED3-05B4-6441-8F7C-3EA71EB9CC11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91E2F-E677-6C45-89F0-DA8AAD3EC439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7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0C97D9-DF5A-DF44-8EFC-67E613EE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7300553" cy="3816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36A467-8BDE-6547-B119-3D430697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25" y="1626603"/>
            <a:ext cx="4447340" cy="28776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B7BD7C-00F5-B546-A416-6DA9FBD9F6B8}"/>
              </a:ext>
            </a:extLst>
          </p:cNvPr>
          <p:cNvSpPr/>
          <p:nvPr/>
        </p:nvSpPr>
        <p:spPr>
          <a:xfrm>
            <a:off x="4892478" y="5662863"/>
            <a:ext cx="3122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Pubspec.yaml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839CE-933B-444E-81F1-DAB8C31244A1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1CD0E-3CD5-3F41-9DD9-6D3F9DB591D4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58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38ABDA-DE80-ED49-BA79-66AC75DB3908}"/>
              </a:ext>
            </a:extLst>
          </p:cNvPr>
          <p:cNvGrpSpPr/>
          <p:nvPr/>
        </p:nvGrpSpPr>
        <p:grpSpPr>
          <a:xfrm>
            <a:off x="3183025" y="1483894"/>
            <a:ext cx="5825946" cy="4772526"/>
            <a:chOff x="585844" y="1435768"/>
            <a:chExt cx="5825946" cy="47725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9E33A9-B076-F74F-90BF-EA51F25F2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418" b="14279"/>
            <a:stretch/>
          </p:blipFill>
          <p:spPr>
            <a:xfrm>
              <a:off x="585844" y="1435768"/>
              <a:ext cx="5825946" cy="477252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4D5D8E-62FA-6941-A3D9-BAA417D35132}"/>
                </a:ext>
              </a:extLst>
            </p:cNvPr>
            <p:cNvSpPr/>
            <p:nvPr/>
          </p:nvSpPr>
          <p:spPr>
            <a:xfrm>
              <a:off x="1395663" y="2013285"/>
              <a:ext cx="4940969" cy="344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B46C09-9266-9E42-82D5-EC90F6DB6FB0}"/>
                </a:ext>
              </a:extLst>
            </p:cNvPr>
            <p:cNvSpPr/>
            <p:nvPr/>
          </p:nvSpPr>
          <p:spPr>
            <a:xfrm>
              <a:off x="2053390" y="5005138"/>
              <a:ext cx="2294022" cy="1058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78DF48-02EF-634F-907D-B986E1252CFB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3B396-39CB-6348-8CB5-DBDFF984C6D2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98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230" y="107722"/>
            <a:ext cx="370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844" y="164515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플러터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B8DA69-12B7-CE42-8AB8-4B4D341C9B73}"/>
              </a:ext>
            </a:extLst>
          </p:cNvPr>
          <p:cNvSpPr/>
          <p:nvPr/>
        </p:nvSpPr>
        <p:spPr>
          <a:xfrm>
            <a:off x="766731" y="5527964"/>
            <a:ext cx="4486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2020-08-11 </a:t>
            </a:r>
            <a:r>
              <a:rPr lang="ko-Kore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플러터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개발환경 구축</a:t>
            </a:r>
            <a:endParaRPr lang="ko-Kore-KR" altLang="en-US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8C3191D-C35D-3645-9BBA-4B5C6AA00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44" y="1499491"/>
            <a:ext cx="2830175" cy="3604468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45E7CC90-A46C-9447-9F1F-9B729ECDAF75}"/>
              </a:ext>
            </a:extLst>
          </p:cNvPr>
          <p:cNvCxnSpPr>
            <a:cxnSpLocks/>
          </p:cNvCxnSpPr>
          <p:nvPr/>
        </p:nvCxnSpPr>
        <p:spPr>
          <a:xfrm>
            <a:off x="6095998" y="1257300"/>
            <a:ext cx="0" cy="5166078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886C63E-B2AB-1A4D-9081-31A1B444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2" y="1761551"/>
            <a:ext cx="5387276" cy="30803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048AF2-024A-8240-BAED-EA550B7F0BC3}"/>
              </a:ext>
            </a:extLst>
          </p:cNvPr>
          <p:cNvSpPr/>
          <p:nvPr/>
        </p:nvSpPr>
        <p:spPr>
          <a:xfrm>
            <a:off x="6871119" y="5454049"/>
            <a:ext cx="4486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2020-0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</a:t>
            </a:r>
            <a:r>
              <a:rPr lang="en-US" altLang="ko-Kore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29</a:t>
            </a:r>
            <a:r>
              <a:rPr lang="en-US" altLang="ko-Kore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ore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파이어베이스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연동</a:t>
            </a:r>
            <a:endParaRPr lang="ko-Kore-KR" altLang="en-US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26" name="Picture 2" descr="Firebase">
            <a:extLst>
              <a:ext uri="{FF2B5EF4-FFF2-40B4-BE49-F238E27FC236}">
                <a16:creationId xmlns:a16="http://schemas.microsoft.com/office/drawing/2014/main" id="{9B7D571F-6065-7643-9F38-85E624AA2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645" y="3429000"/>
            <a:ext cx="1916632" cy="191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665F21-C993-0241-B7CB-36F7364EA4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23559" r="64875" b="25002"/>
          <a:stretch/>
        </p:blipFill>
        <p:spPr>
          <a:xfrm>
            <a:off x="3472574" y="2957269"/>
            <a:ext cx="1593011" cy="21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5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174C6B3-0CD1-4B44-B67B-C59FD07D6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23559" r="19157" b="25002"/>
          <a:stretch/>
        </p:blipFill>
        <p:spPr>
          <a:xfrm>
            <a:off x="2950766" y="1855518"/>
            <a:ext cx="5471075" cy="21466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230" y="107722"/>
            <a:ext cx="370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844" y="164515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플러터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B8DA69-12B7-CE42-8AB8-4B4D341C9B73}"/>
              </a:ext>
            </a:extLst>
          </p:cNvPr>
          <p:cNvSpPr/>
          <p:nvPr/>
        </p:nvSpPr>
        <p:spPr>
          <a:xfrm>
            <a:off x="807646" y="4939158"/>
            <a:ext cx="9757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Flutter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는 </a:t>
            </a:r>
            <a:r>
              <a:rPr lang="ko-KR" altLang="en-US" sz="2400" dirty="0">
                <a:solidFill>
                  <a:srgbClr val="0070C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하나의 코드베이스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모바일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웹</a:t>
            </a:r>
            <a:r>
              <a:rPr lang="en-US" altLang="ko-KR" sz="2400" dirty="0">
                <a:solidFill>
                  <a:srgbClr val="FF00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데스크톱에서 </a:t>
            </a:r>
            <a:r>
              <a:rPr lang="ko-KR" altLang="en-US" sz="2400" dirty="0" err="1">
                <a:solidFill>
                  <a:srgbClr val="0070C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네이티브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컴파일 되는 구글의 아름다운 </a:t>
            </a:r>
            <a:r>
              <a:rPr lang="en" altLang="ko-Kore-KR" sz="2400" dirty="0">
                <a:solidFill>
                  <a:srgbClr val="0070C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UI </a:t>
            </a:r>
            <a:r>
              <a:rPr lang="ko-KR" altLang="en-US" sz="2400" dirty="0" err="1">
                <a:solidFill>
                  <a:srgbClr val="0070C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툴킷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입니다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ore-KR" altLang="en-US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6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230" y="107722"/>
            <a:ext cx="370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844" y="164515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개발환경 만들기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B200D5-949A-F343-90C3-0F9C2103D087}"/>
              </a:ext>
            </a:extLst>
          </p:cNvPr>
          <p:cNvSpPr/>
          <p:nvPr/>
        </p:nvSpPr>
        <p:spPr>
          <a:xfrm>
            <a:off x="320541" y="1221780"/>
            <a:ext cx="102068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Flutter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경로로 진입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”flutter config –enable-web”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입력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“flutter channel master”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입력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”flutter upgrade”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입력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구글 크롬 실행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“flutter devices”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입력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919C4-B968-614B-9E77-1F6E600A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21" y="2004486"/>
            <a:ext cx="7337777" cy="4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6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230" y="107722"/>
            <a:ext cx="370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844" y="164515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개발환경 만들기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BA0988-FADC-BE4C-A2CE-FED39C3F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0" y="1031052"/>
            <a:ext cx="8394700" cy="2082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43AA3E9-F0DF-6D46-B2C1-D44BC386D69E}"/>
              </a:ext>
            </a:extLst>
          </p:cNvPr>
          <p:cNvSpPr/>
          <p:nvPr/>
        </p:nvSpPr>
        <p:spPr>
          <a:xfrm>
            <a:off x="585844" y="1324564"/>
            <a:ext cx="1886423" cy="515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D6844B-300F-C64F-9651-AC53BF473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3" b="5991"/>
          <a:stretch/>
        </p:blipFill>
        <p:spPr>
          <a:xfrm>
            <a:off x="5665007" y="3113852"/>
            <a:ext cx="6526992" cy="37441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F4C294-8294-5B41-B389-59D5717A9F77}"/>
              </a:ext>
            </a:extLst>
          </p:cNvPr>
          <p:cNvSpPr/>
          <p:nvPr/>
        </p:nvSpPr>
        <p:spPr>
          <a:xfrm>
            <a:off x="1529055" y="4524261"/>
            <a:ext cx="3122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뚝딱</a:t>
            </a:r>
            <a:r>
              <a:rPr lang="en-US" altLang="ko-Kore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!</a:t>
            </a:r>
            <a:endParaRPr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66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5" name="그림 4" descr="나무, 물, 잔디이(가) 표시된 사진&#10;&#10;자동 생성된 설명">
            <a:extLst>
              <a:ext uri="{FF2B5EF4-FFF2-40B4-BE49-F238E27FC236}">
                <a16:creationId xmlns:a16="http://schemas.microsoft.com/office/drawing/2014/main" id="{8CB827F2-0E94-2D4E-B790-9A6BE591B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73" y="1205525"/>
            <a:ext cx="2950475" cy="5247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32E5B9-075A-5547-A7F4-3E0AC2A91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7" y="1205525"/>
            <a:ext cx="2950475" cy="52479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38CEC-A83D-0D4C-9AD3-05AE257D1646}"/>
              </a:ext>
            </a:extLst>
          </p:cNvPr>
          <p:cNvSpPr/>
          <p:nvPr/>
        </p:nvSpPr>
        <p:spPr>
          <a:xfrm>
            <a:off x="7884331" y="3365430"/>
            <a:ext cx="3122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 </a:t>
            </a:r>
            <a:r>
              <a:rPr lang="ko-Kore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클론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앱 만들기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나무, 물, 잔디이(가) 표시된 사진&#10;&#10;자동 생성된 설명">
            <a:extLst>
              <a:ext uri="{FF2B5EF4-FFF2-40B4-BE49-F238E27FC236}">
                <a16:creationId xmlns:a16="http://schemas.microsoft.com/office/drawing/2014/main" id="{8CB827F2-0E94-2D4E-B790-9A6BE591B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73" y="1205525"/>
            <a:ext cx="2950475" cy="5247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32E5B9-075A-5547-A7F4-3E0AC2A91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7" y="1205525"/>
            <a:ext cx="2950475" cy="52479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38CEC-A83D-0D4C-9AD3-05AE257D1646}"/>
              </a:ext>
            </a:extLst>
          </p:cNvPr>
          <p:cNvSpPr/>
          <p:nvPr/>
        </p:nvSpPr>
        <p:spPr>
          <a:xfrm>
            <a:off x="8302020" y="1278200"/>
            <a:ext cx="3122570" cy="461665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ko-Kore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상단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앱 바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23F314-A416-7A43-A3F9-8BAD5A8343B8}"/>
              </a:ext>
            </a:extLst>
          </p:cNvPr>
          <p:cNvSpPr/>
          <p:nvPr/>
        </p:nvSpPr>
        <p:spPr>
          <a:xfrm>
            <a:off x="400537" y="1031052"/>
            <a:ext cx="3415107" cy="955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DCBF741D-0B0D-1046-9FF6-EB8150A7BC10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 flipV="1">
            <a:off x="3815644" y="1509033"/>
            <a:ext cx="448637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3980C7-A9EE-B348-9C83-13914B6F76E0}"/>
              </a:ext>
            </a:extLst>
          </p:cNvPr>
          <p:cNvSpPr/>
          <p:nvPr/>
        </p:nvSpPr>
        <p:spPr>
          <a:xfrm>
            <a:off x="3815644" y="3644430"/>
            <a:ext cx="3262489" cy="2959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AA4CBE-1038-4748-87BF-79573C17870B}"/>
              </a:ext>
            </a:extLst>
          </p:cNvPr>
          <p:cNvSpPr/>
          <p:nvPr/>
        </p:nvSpPr>
        <p:spPr>
          <a:xfrm>
            <a:off x="8460593" y="4887302"/>
            <a:ext cx="3539496" cy="461665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+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불투명화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+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텍스트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B19CAF6-F8BF-F140-A2E0-3636DDB8744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7078133" y="5118135"/>
            <a:ext cx="1382460" cy="6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EE046-84B4-AE45-9332-0D8D4174A315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2639F6-D9E1-B34B-9290-CA76741BB652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49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나무, 물, 잔디이(가) 표시된 사진&#10;&#10;자동 생성된 설명">
            <a:extLst>
              <a:ext uri="{FF2B5EF4-FFF2-40B4-BE49-F238E27FC236}">
                <a16:creationId xmlns:a16="http://schemas.microsoft.com/office/drawing/2014/main" id="{8CB827F2-0E94-2D4E-B790-9A6BE591B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73" y="1205525"/>
            <a:ext cx="2950475" cy="5247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32E5B9-075A-5547-A7F4-3E0AC2A91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7" y="1205525"/>
            <a:ext cx="2950475" cy="52479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38CEC-A83D-0D4C-9AD3-05AE257D1646}"/>
              </a:ext>
            </a:extLst>
          </p:cNvPr>
          <p:cNvSpPr/>
          <p:nvPr/>
        </p:nvSpPr>
        <p:spPr>
          <a:xfrm>
            <a:off x="8268154" y="2698703"/>
            <a:ext cx="3122570" cy="461665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ko-Kore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폰트도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있어야겠고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23F314-A416-7A43-A3F9-8BAD5A8343B8}"/>
              </a:ext>
            </a:extLst>
          </p:cNvPr>
          <p:cNvSpPr/>
          <p:nvPr/>
        </p:nvSpPr>
        <p:spPr>
          <a:xfrm>
            <a:off x="366671" y="2451555"/>
            <a:ext cx="3415107" cy="955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DCBF741D-0B0D-1046-9FF6-EB8150A7BC10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 flipV="1">
            <a:off x="3781778" y="2929536"/>
            <a:ext cx="448637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3980C7-A9EE-B348-9C83-13914B6F76E0}"/>
              </a:ext>
            </a:extLst>
          </p:cNvPr>
          <p:cNvSpPr/>
          <p:nvPr/>
        </p:nvSpPr>
        <p:spPr>
          <a:xfrm>
            <a:off x="366672" y="1704622"/>
            <a:ext cx="6711462" cy="4899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AA4CBE-1038-4748-87BF-79573C17870B}"/>
              </a:ext>
            </a:extLst>
          </p:cNvPr>
          <p:cNvSpPr/>
          <p:nvPr/>
        </p:nvSpPr>
        <p:spPr>
          <a:xfrm>
            <a:off x="8460593" y="4887302"/>
            <a:ext cx="3539496" cy="461665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ko-Kore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페이지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전환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B19CAF6-F8BF-F140-A2E0-3636DDB8744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078134" y="5118134"/>
            <a:ext cx="138245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CD8F56-7198-9843-83DB-2D44EE05887D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38411-CF1A-0047-82B7-016E58370C31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8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-4762"/>
            <a:ext cx="12192001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32E5B9-075A-5547-A7F4-3E0AC2A91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7" y="1205525"/>
            <a:ext cx="2950475" cy="524791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23F314-A416-7A43-A3F9-8BAD5A8343B8}"/>
              </a:ext>
            </a:extLst>
          </p:cNvPr>
          <p:cNvSpPr/>
          <p:nvPr/>
        </p:nvSpPr>
        <p:spPr>
          <a:xfrm>
            <a:off x="400537" y="1031052"/>
            <a:ext cx="3415107" cy="955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A4F8A5-4EAA-2144-8AC1-FF602AA54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25"/>
          <a:stretch/>
        </p:blipFill>
        <p:spPr>
          <a:xfrm>
            <a:off x="4403556" y="1031052"/>
            <a:ext cx="3761874" cy="54735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D9BF72-4727-D04F-AEFC-95A38C7781EA}"/>
              </a:ext>
            </a:extLst>
          </p:cNvPr>
          <p:cNvSpPr/>
          <p:nvPr/>
        </p:nvSpPr>
        <p:spPr>
          <a:xfrm>
            <a:off x="8301485" y="1031052"/>
            <a:ext cx="42033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Material App</a:t>
            </a: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“title”,</a:t>
            </a: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”theme”,</a:t>
            </a: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”home”</a:t>
            </a:r>
            <a:b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Scaffold</a:t>
            </a: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“drawer”,</a:t>
            </a: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</a:t>
            </a:r>
            <a:r>
              <a:rPr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appBar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”,</a:t>
            </a:r>
          </a:p>
          <a:p>
            <a:pPr marL="914400" lvl="1" indent="-457200">
              <a:buAutoNum type="arabicPeriod"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“body”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C3CE24-44E9-3341-AAB4-94814B83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484" y="3616375"/>
            <a:ext cx="3481439" cy="28542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81BA3E-36ED-144E-8D24-49A61CDB8945}"/>
              </a:ext>
            </a:extLst>
          </p:cNvPr>
          <p:cNvSpPr txBox="1"/>
          <p:nvPr/>
        </p:nvSpPr>
        <p:spPr>
          <a:xfrm>
            <a:off x="215230" y="107722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A2174-C2D6-5849-B9D0-28359007929D}"/>
              </a:ext>
            </a:extLst>
          </p:cNvPr>
          <p:cNvSpPr txBox="1"/>
          <p:nvPr/>
        </p:nvSpPr>
        <p:spPr>
          <a:xfrm>
            <a:off x="585844" y="164515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Brunch</a:t>
            </a:r>
            <a:r>
              <a:rPr lang="ko-KR" altLang="en-US" sz="32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클론 앱</a:t>
            </a:r>
            <a:endParaRPr lang="ko-KR" altLang="en-US" sz="2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2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188</Words>
  <Application>Microsoft Macintosh PowerPoint</Application>
  <PresentationFormat>와이드스크린</PresentationFormat>
  <Paragraphs>75</Paragraphs>
  <Slides>18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맑은 고딕</vt:lpstr>
      <vt:lpstr>BM HANNA 11yrs old OTF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노슬기</dc:creator>
  <cp:lastModifiedBy>유성현</cp:lastModifiedBy>
  <cp:revision>191</cp:revision>
  <dcterms:created xsi:type="dcterms:W3CDTF">2017-04-13T13:15:26Z</dcterms:created>
  <dcterms:modified xsi:type="dcterms:W3CDTF">2020-11-17T03:21:54Z</dcterms:modified>
</cp:coreProperties>
</file>